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182" y="295742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898" y="3340957"/>
            <a:ext cx="5692204" cy="788332"/>
          </a:xfrm>
        </p:spPr>
        <p:txBody>
          <a:bodyPr>
            <a:noAutofit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НАЗВАНИЕ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ПРЕЗЕНТАЦИИ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НАЗВАНИЕ СЛАЙДА</a:t>
            </a:r>
            <a:endParaRPr lang="en-US" dirty="0">
              <a:latin typeface="+mn-lt"/>
            </a:endParaRPr>
          </a:p>
        </p:txBody>
      </p:sp>
      <p:grpSp>
        <p:nvGrpSpPr>
          <p:cNvPr id="210" name="Group 92"/>
          <p:cNvGrpSpPr>
            <a:grpSpLocks/>
          </p:cNvGrpSpPr>
          <p:nvPr/>
        </p:nvGrpSpPr>
        <p:grpSpPr bwMode="auto">
          <a:xfrm>
            <a:off x="1987242" y="1666027"/>
            <a:ext cx="5068887" cy="530225"/>
            <a:chOff x="1269" y="1296"/>
            <a:chExt cx="3193" cy="334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ТЕКСТ МЕНЮ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13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14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16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8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19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5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20" name="Group 93"/>
          <p:cNvGrpSpPr>
            <a:grpSpLocks/>
          </p:cNvGrpSpPr>
          <p:nvPr/>
        </p:nvGrpSpPr>
        <p:grpSpPr bwMode="auto">
          <a:xfrm>
            <a:off x="1985654" y="2428027"/>
            <a:ext cx="5070475" cy="549275"/>
            <a:chOff x="1268" y="1776"/>
            <a:chExt cx="3194" cy="346"/>
          </a:xfrm>
        </p:grpSpPr>
        <p:sp>
          <p:nvSpPr>
            <p:cNvPr id="221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ТЕКСТ МЕНЮ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23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4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2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2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5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0" name="Group 94"/>
          <p:cNvGrpSpPr>
            <a:grpSpLocks/>
          </p:cNvGrpSpPr>
          <p:nvPr/>
        </p:nvGrpSpPr>
        <p:grpSpPr bwMode="auto">
          <a:xfrm>
            <a:off x="1988829" y="3175740"/>
            <a:ext cx="5067300" cy="547687"/>
            <a:chOff x="1270" y="2247"/>
            <a:chExt cx="3192" cy="345"/>
          </a:xfrm>
        </p:grpSpPr>
        <p:sp>
          <p:nvSpPr>
            <p:cNvPr id="231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ТЕКСТ МЕНЮ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33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34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35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37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9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40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6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41" name="Group 95"/>
          <p:cNvGrpSpPr>
            <a:grpSpLocks/>
          </p:cNvGrpSpPr>
          <p:nvPr/>
        </p:nvGrpSpPr>
        <p:grpSpPr bwMode="auto">
          <a:xfrm>
            <a:off x="1985654" y="3937740"/>
            <a:ext cx="5070475" cy="547687"/>
            <a:chOff x="1268" y="2727"/>
            <a:chExt cx="3194" cy="345"/>
          </a:xfrm>
        </p:grpSpPr>
        <p:sp>
          <p:nvSpPr>
            <p:cNvPr id="242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3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ТЕКСТ МЕНЮ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4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245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246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248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9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0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1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47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52" name="Group 96"/>
          <p:cNvGrpSpPr>
            <a:grpSpLocks/>
          </p:cNvGrpSpPr>
          <p:nvPr/>
        </p:nvGrpSpPr>
        <p:grpSpPr bwMode="auto">
          <a:xfrm>
            <a:off x="1985654" y="4699740"/>
            <a:ext cx="5064125" cy="547687"/>
            <a:chOff x="1268" y="3207"/>
            <a:chExt cx="3190" cy="345"/>
          </a:xfrm>
        </p:grpSpPr>
        <p:sp>
          <p:nvSpPr>
            <p:cNvPr id="253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4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ТЕКСТ МЕНЮ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55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256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258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9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0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61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57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22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НАЗВАНИЕ ПРЕЗЕНТАЦИИ</vt:lpstr>
      <vt:lpstr>НАЗВАНИЕ СЛАЙДА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Алексей Рубан</cp:lastModifiedBy>
  <cp:revision>53</cp:revision>
  <dcterms:created xsi:type="dcterms:W3CDTF">2016-11-18T14:12:19Z</dcterms:created>
  <dcterms:modified xsi:type="dcterms:W3CDTF">2021-10-25T08:08:56Z</dcterms:modified>
</cp:coreProperties>
</file>