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01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1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0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97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9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3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11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8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2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80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7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79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57" b="30698"/>
          <a:stretch/>
        </p:blipFill>
        <p:spPr>
          <a:xfrm>
            <a:off x="0" y="0"/>
            <a:ext cx="9144000" cy="13662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33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88967-1E6E-4C30-9519-42C1FF020400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5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НАЗВАНИЕ</a:t>
            </a:r>
            <a:endParaRPr lang="en-GB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533400"/>
          </a:xfrm>
        </p:spPr>
        <p:txBody>
          <a:bodyPr>
            <a:normAutofit lnSpcReduction="1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ТЕМА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2632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034"/>
            <a:ext cx="8229600" cy="1033166"/>
          </a:xfrm>
        </p:spPr>
        <p:txBody>
          <a:bodyPr/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НАЗВАНИЕ СЛАЙДА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286000" y="1905000"/>
            <a:ext cx="4724400" cy="685800"/>
            <a:chOff x="1296" y="1344"/>
            <a:chExt cx="2976" cy="432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gray">
            <a:xfrm>
              <a:off x="1536" y="141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1296" y="134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gray">
            <a:xfrm>
              <a:off x="1680" y="145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  </a:t>
              </a:r>
              <a:r>
                <a:rPr lang="ru-RU" b="1" dirty="0">
                  <a:solidFill>
                    <a:srgbClr val="000000"/>
                  </a:solidFill>
                </a:rPr>
                <a:t>ТЕКСТ ПУНКТА МЕНЮ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gray">
            <a:xfrm>
              <a:off x="1393" y="140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2286000" y="2667000"/>
            <a:ext cx="4724400" cy="685800"/>
            <a:chOff x="1296" y="1824"/>
            <a:chExt cx="2976" cy="432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 </a:t>
              </a:r>
              <a:r>
                <a:rPr lang="ru-RU" b="1" dirty="0">
                  <a:solidFill>
                    <a:srgbClr val="000000"/>
                  </a:solidFill>
                </a:rPr>
                <a:t>ТЕКСТ ПУНКТА МЕНЮ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2</a:t>
              </a:r>
            </a:p>
          </p:txBody>
        </p:sp>
      </p:grpSp>
      <p:grpSp>
        <p:nvGrpSpPr>
          <p:cNvPr id="14" name="Group 32"/>
          <p:cNvGrpSpPr>
            <a:grpSpLocks/>
          </p:cNvGrpSpPr>
          <p:nvPr/>
        </p:nvGrpSpPr>
        <p:grpSpPr bwMode="auto">
          <a:xfrm>
            <a:off x="2286000" y="3429000"/>
            <a:ext cx="4724400" cy="685800"/>
            <a:chOff x="1296" y="2304"/>
            <a:chExt cx="2976" cy="432"/>
          </a:xfrm>
        </p:grpSpPr>
        <p:sp>
          <p:nvSpPr>
            <p:cNvPr id="15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gray">
            <a:xfrm>
              <a:off x="1296" y="230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gray">
            <a:xfrm>
              <a:off x="1680" y="241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 </a:t>
              </a:r>
              <a:r>
                <a:rPr lang="ru-RU" b="1" dirty="0">
                  <a:solidFill>
                    <a:srgbClr val="000000"/>
                  </a:solidFill>
                </a:rPr>
                <a:t>ТЕКСТ ПУНКТА МЕНЮ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gray">
            <a:xfrm>
              <a:off x="1393" y="236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3</a:t>
              </a:r>
            </a:p>
          </p:txBody>
        </p:sp>
      </p:grpSp>
      <p:grpSp>
        <p:nvGrpSpPr>
          <p:cNvPr id="19" name="Group 33"/>
          <p:cNvGrpSpPr>
            <a:grpSpLocks/>
          </p:cNvGrpSpPr>
          <p:nvPr/>
        </p:nvGrpSpPr>
        <p:grpSpPr bwMode="auto">
          <a:xfrm>
            <a:off x="2286000" y="4191000"/>
            <a:ext cx="4724400" cy="685800"/>
            <a:chOff x="1296" y="2832"/>
            <a:chExt cx="2976" cy="432"/>
          </a:xfrm>
        </p:grpSpPr>
        <p:sp>
          <p:nvSpPr>
            <p:cNvPr id="20" name="AutoShape 20"/>
            <p:cNvSpPr>
              <a:spLocks noChangeArrowheads="1"/>
            </p:cNvSpPr>
            <p:nvPr/>
          </p:nvSpPr>
          <p:spPr bwMode="gray">
            <a:xfrm>
              <a:off x="1536" y="2907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21"/>
            <p:cNvSpPr>
              <a:spLocks noChangeArrowheads="1"/>
            </p:cNvSpPr>
            <p:nvPr/>
          </p:nvSpPr>
          <p:spPr bwMode="gray">
            <a:xfrm>
              <a:off x="1296" y="2832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E46ACD">
                    <a:gamma/>
                    <a:shade val="46275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gray">
            <a:xfrm>
              <a:off x="1680" y="2942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 </a:t>
              </a:r>
              <a:r>
                <a:rPr lang="ru-RU" b="1" dirty="0">
                  <a:solidFill>
                    <a:srgbClr val="000000"/>
                  </a:solidFill>
                </a:rPr>
                <a:t>ТЕКСТ ПУНКТА МЕНЮ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gray">
            <a:xfrm>
              <a:off x="1393" y="289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4</a:t>
              </a:r>
            </a:p>
          </p:txBody>
        </p:sp>
      </p:grpSp>
      <p:grpSp>
        <p:nvGrpSpPr>
          <p:cNvPr id="24" name="Group 34"/>
          <p:cNvGrpSpPr>
            <a:grpSpLocks/>
          </p:cNvGrpSpPr>
          <p:nvPr/>
        </p:nvGrpSpPr>
        <p:grpSpPr bwMode="auto">
          <a:xfrm>
            <a:off x="2286000" y="4953000"/>
            <a:ext cx="4724400" cy="685800"/>
            <a:chOff x="1296" y="3360"/>
            <a:chExt cx="2976" cy="432"/>
          </a:xfrm>
        </p:grpSpPr>
        <p:sp>
          <p:nvSpPr>
            <p:cNvPr id="25" name="AutoShape 26"/>
            <p:cNvSpPr>
              <a:spLocks noChangeArrowheads="1"/>
            </p:cNvSpPr>
            <p:nvPr/>
          </p:nvSpPr>
          <p:spPr bwMode="gray">
            <a:xfrm>
              <a:off x="1536" y="343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66FF">
                    <a:gamma/>
                    <a:tint val="21176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gray">
            <a:xfrm>
              <a:off x="1296" y="3360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gray">
            <a:xfrm>
              <a:off x="1680" y="3470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 </a:t>
              </a:r>
              <a:r>
                <a:rPr lang="ru-RU" b="1" dirty="0">
                  <a:solidFill>
                    <a:srgbClr val="000000"/>
                  </a:solidFill>
                </a:rPr>
                <a:t>ТЕКСТ ПУНКТА МЕНЮ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gray">
            <a:xfrm>
              <a:off x="1393" y="342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5024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29</Words>
  <Application>Microsoft Office PowerPoint</Application>
  <PresentationFormat>Экран (4:3)</PresentationFormat>
  <Paragraphs>13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НАЗВАНИЕ</vt:lpstr>
      <vt:lpstr>НАЗВАНИЕ СЛАЙДА</vt:lpstr>
    </vt:vector>
  </TitlesOfParts>
  <Company>HYATT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IS</dc:creator>
  <cp:lastModifiedBy>Алексей Рубан</cp:lastModifiedBy>
  <cp:revision>7</cp:revision>
  <dcterms:created xsi:type="dcterms:W3CDTF">2015-12-09T15:59:37Z</dcterms:created>
  <dcterms:modified xsi:type="dcterms:W3CDTF">2020-06-03T09:48:29Z</dcterms:modified>
</cp:coreProperties>
</file>