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CB7E-46D3-4D66-9A47-12E36A305F1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0748-CC2F-454A-BE64-7C447042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5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CB7E-46D3-4D66-9A47-12E36A305F1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0748-CC2F-454A-BE64-7C447042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2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CB7E-46D3-4D66-9A47-12E36A305F1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0748-CC2F-454A-BE64-7C447042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2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CB7E-46D3-4D66-9A47-12E36A305F1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0748-CC2F-454A-BE64-7C447042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3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CB7E-46D3-4D66-9A47-12E36A305F1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0748-CC2F-454A-BE64-7C447042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86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CB7E-46D3-4D66-9A47-12E36A305F1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0748-CC2F-454A-BE64-7C447042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CB7E-46D3-4D66-9A47-12E36A305F1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0748-CC2F-454A-BE64-7C447042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4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CB7E-46D3-4D66-9A47-12E36A305F1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0748-CC2F-454A-BE64-7C447042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7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CB7E-46D3-4D66-9A47-12E36A305F1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0748-CC2F-454A-BE64-7C447042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54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CB7E-46D3-4D66-9A47-12E36A305F1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0748-CC2F-454A-BE64-7C447042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CB7E-46D3-4D66-9A47-12E36A305F1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0748-CC2F-454A-BE64-7C447042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27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ACB7E-46D3-4D66-9A47-12E36A305F1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00748-CC2F-454A-BE64-7C4470426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2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60691"/>
            <a:ext cx="7772400" cy="2387600"/>
          </a:xfrm>
        </p:spPr>
        <p:txBody>
          <a:bodyPr/>
          <a:lstStyle/>
          <a:p>
            <a:r>
              <a:rPr lang="ru-RU" dirty="0">
                <a:solidFill>
                  <a:srgbClr val="019DFB"/>
                </a:solidFill>
                <a:latin typeface="+mn-lt"/>
              </a:rPr>
              <a:t>НАЗВАНИЕ ПРЕЗЕНТАЦИИ</a:t>
            </a:r>
            <a:endParaRPr lang="en-US" dirty="0">
              <a:solidFill>
                <a:srgbClr val="019DFB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40366"/>
            <a:ext cx="6858000" cy="1655762"/>
          </a:xfrm>
        </p:spPr>
        <p:txBody>
          <a:bodyPr/>
          <a:lstStyle/>
          <a:p>
            <a:r>
              <a:rPr lang="ru-RU" dirty="0">
                <a:solidFill>
                  <a:srgbClr val="019DFB"/>
                </a:solidFill>
              </a:rPr>
              <a:t>ПОДЗАГОЛОВОК</a:t>
            </a:r>
            <a:endParaRPr lang="en-US" dirty="0">
              <a:solidFill>
                <a:srgbClr val="019DF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758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8822"/>
            <a:ext cx="7886700" cy="1325563"/>
          </a:xfrm>
        </p:spPr>
        <p:txBody>
          <a:bodyPr/>
          <a:lstStyle/>
          <a:p>
            <a:r>
              <a:rPr lang="ru-RU" dirty="0"/>
              <a:t>НАЗВАНИЕ СЛАЙДА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69592" y="4349496"/>
            <a:ext cx="5105400" cy="555625"/>
            <a:chOff x="1248" y="1440"/>
            <a:chExt cx="3216" cy="350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15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000000"/>
                  </a:solidFill>
                </a:rPr>
                <a:t>Ваш текст списка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2069592" y="1834896"/>
            <a:ext cx="5105400" cy="555625"/>
            <a:chOff x="1248" y="2030"/>
            <a:chExt cx="3216" cy="350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150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>
                  <a:solidFill>
                    <a:srgbClr val="000000"/>
                  </a:solidFill>
                </a:rPr>
                <a:t>Ваш текст списка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069592" y="2673096"/>
            <a:ext cx="5105400" cy="555625"/>
            <a:chOff x="1248" y="2640"/>
            <a:chExt cx="3216" cy="350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15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000000"/>
                  </a:solidFill>
                </a:rPr>
                <a:t>Ваш текст списка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2069592" y="3511296"/>
            <a:ext cx="5105400" cy="555625"/>
            <a:chOff x="1248" y="3230"/>
            <a:chExt cx="3216" cy="350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15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000000"/>
                  </a:solidFill>
                </a:rPr>
                <a:t>Ваш текст списка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24" name="Group 22"/>
          <p:cNvGrpSpPr>
            <a:grpSpLocks/>
          </p:cNvGrpSpPr>
          <p:nvPr/>
        </p:nvGrpSpPr>
        <p:grpSpPr bwMode="auto">
          <a:xfrm>
            <a:off x="2069592" y="5209921"/>
            <a:ext cx="5105400" cy="555625"/>
            <a:chOff x="1248" y="3230"/>
            <a:chExt cx="3216" cy="350"/>
          </a:xfrm>
        </p:grpSpPr>
        <p:sp>
          <p:nvSpPr>
            <p:cNvPr id="25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gray">
            <a:xfrm>
              <a:off x="2256" y="3272"/>
              <a:ext cx="15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000000"/>
                  </a:solidFill>
                </a:rPr>
                <a:t>Ваш текст списка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3737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25</Words>
  <Application>Microsoft Office PowerPoint</Application>
  <PresentationFormat>Экран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НАЗВАНИЕ ПРЕЗЕНТАЦИИ</vt:lpstr>
      <vt:lpstr>НАЗВАНИЕ СЛАЙДА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Алексей Рубан</cp:lastModifiedBy>
  <cp:revision>3</cp:revision>
  <dcterms:created xsi:type="dcterms:W3CDTF">2019-08-22T12:40:32Z</dcterms:created>
  <dcterms:modified xsi:type="dcterms:W3CDTF">2020-06-03T09:38:11Z</dcterms:modified>
</cp:coreProperties>
</file>