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9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047" y="1387102"/>
            <a:ext cx="8659905" cy="11274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493" y="2595281"/>
            <a:ext cx="8633013" cy="3554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55494" y="2595281"/>
            <a:ext cx="8646459" cy="40206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8107" y="3768763"/>
            <a:ext cx="4967785" cy="1876607"/>
          </a:xfrm>
        </p:spPr>
        <p:txBody>
          <a:bodyPr>
            <a:noAutofit/>
          </a:bodyPr>
          <a:lstStyle/>
          <a:p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НАЗВАНИЕ</a:t>
            </a:r>
            <a:b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1880" y="5850101"/>
            <a:ext cx="4572000" cy="48587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FAFAFA"/>
                </a:solidFill>
              </a:rPr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НАЗВАНИЕ</a:t>
            </a: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2209800" y="2638576"/>
            <a:ext cx="4800600" cy="523875"/>
            <a:chOff x="1362" y="1698"/>
            <a:chExt cx="3024" cy="330"/>
          </a:xfrm>
        </p:grpSpPr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680"/>
              <a:chExt cx="4752" cy="432"/>
            </a:xfrm>
          </p:grpSpPr>
          <p:grpSp>
            <p:nvGrpSpPr>
              <p:cNvPr id="11" name="Group 55"/>
              <p:cNvGrpSpPr>
                <a:grpSpLocks/>
              </p:cNvGrpSpPr>
              <p:nvPr/>
            </p:nvGrpSpPr>
            <p:grpSpPr bwMode="auto">
              <a:xfrm>
                <a:off x="576" y="1680"/>
                <a:ext cx="4752" cy="432"/>
                <a:chOff x="576" y="1296"/>
                <a:chExt cx="4848" cy="432"/>
              </a:xfrm>
            </p:grpSpPr>
            <p:sp>
              <p:nvSpPr>
                <p:cNvPr id="14" name="AutoShape 56"/>
                <p:cNvSpPr>
                  <a:spLocks noChangeArrowheads="1"/>
                </p:cNvSpPr>
                <p:nvPr/>
              </p:nvSpPr>
              <p:spPr bwMode="gray">
                <a:xfrm>
                  <a:off x="576" y="1296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2E5C">
                        <a:gamma/>
                        <a:tint val="90980"/>
                        <a:invGamma/>
                      </a:srgbClr>
                    </a:gs>
                    <a:gs pos="50000">
                      <a:srgbClr val="002E5C"/>
                    </a:gs>
                    <a:gs pos="100000">
                      <a:srgbClr val="002E5C">
                        <a:gamma/>
                        <a:tint val="9098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5" name="AutoShape 57"/>
                <p:cNvSpPr>
                  <a:spLocks noChangeArrowheads="1"/>
                </p:cNvSpPr>
                <p:nvPr/>
              </p:nvSpPr>
              <p:spPr bwMode="gray">
                <a:xfrm>
                  <a:off x="703" y="1296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4890">
                        <a:gamma/>
                        <a:tint val="72549"/>
                        <a:invGamma/>
                      </a:srgbClr>
                    </a:gs>
                    <a:gs pos="50000">
                      <a:srgbClr val="004890"/>
                    </a:gs>
                    <a:gs pos="100000">
                      <a:srgbClr val="004890">
                        <a:gamma/>
                        <a:tint val="72549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6" name="AutoShape 58"/>
                <p:cNvSpPr>
                  <a:spLocks noChangeArrowheads="1"/>
                </p:cNvSpPr>
                <p:nvPr/>
              </p:nvSpPr>
              <p:spPr bwMode="gray">
                <a:xfrm>
                  <a:off x="829" y="1296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99FF"/>
                    </a:gs>
                    <a:gs pos="50000">
                      <a:srgbClr val="0099FF">
                        <a:gamma/>
                        <a:tint val="62353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12" name="Line 59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Line 60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" name="Rectangle 61"/>
            <p:cNvSpPr>
              <a:spLocks noChangeArrowheads="1"/>
            </p:cNvSpPr>
            <p:nvPr/>
          </p:nvSpPr>
          <p:spPr bwMode="gray">
            <a:xfrm>
              <a:off x="1943" y="1706"/>
              <a:ext cx="17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Verdana" pitchFamily="34" charset="0"/>
                </a:rPr>
                <a:t>Ваш Текст Здесь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17" name="Group 79"/>
          <p:cNvGrpSpPr>
            <a:grpSpLocks/>
          </p:cNvGrpSpPr>
          <p:nvPr/>
        </p:nvGrpSpPr>
        <p:grpSpPr bwMode="auto">
          <a:xfrm>
            <a:off x="2209800" y="3333901"/>
            <a:ext cx="4800600" cy="523875"/>
            <a:chOff x="1362" y="1698"/>
            <a:chExt cx="3024" cy="330"/>
          </a:xfrm>
        </p:grpSpPr>
        <p:grpSp>
          <p:nvGrpSpPr>
            <p:cNvPr id="18" name="Group 80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680"/>
              <a:chExt cx="4752" cy="432"/>
            </a:xfrm>
          </p:grpSpPr>
          <p:grpSp>
            <p:nvGrpSpPr>
              <p:cNvPr id="20" name="Group 81"/>
              <p:cNvGrpSpPr>
                <a:grpSpLocks/>
              </p:cNvGrpSpPr>
              <p:nvPr/>
            </p:nvGrpSpPr>
            <p:grpSpPr bwMode="auto">
              <a:xfrm>
                <a:off x="576" y="1680"/>
                <a:ext cx="4752" cy="432"/>
                <a:chOff x="576" y="1296"/>
                <a:chExt cx="4848" cy="432"/>
              </a:xfrm>
            </p:grpSpPr>
            <p:sp>
              <p:nvSpPr>
                <p:cNvPr id="23" name="AutoShape 82"/>
                <p:cNvSpPr>
                  <a:spLocks noChangeArrowheads="1"/>
                </p:cNvSpPr>
                <p:nvPr/>
              </p:nvSpPr>
              <p:spPr bwMode="gray">
                <a:xfrm>
                  <a:off x="576" y="1296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2E5C">
                        <a:gamma/>
                        <a:tint val="90980"/>
                        <a:invGamma/>
                      </a:srgbClr>
                    </a:gs>
                    <a:gs pos="50000">
                      <a:srgbClr val="002E5C"/>
                    </a:gs>
                    <a:gs pos="100000">
                      <a:srgbClr val="002E5C">
                        <a:gamma/>
                        <a:tint val="9098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83"/>
                <p:cNvSpPr>
                  <a:spLocks noChangeArrowheads="1"/>
                </p:cNvSpPr>
                <p:nvPr/>
              </p:nvSpPr>
              <p:spPr bwMode="gray">
                <a:xfrm>
                  <a:off x="703" y="1296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4890">
                        <a:gamma/>
                        <a:tint val="72549"/>
                        <a:invGamma/>
                      </a:srgbClr>
                    </a:gs>
                    <a:gs pos="50000">
                      <a:srgbClr val="004890"/>
                    </a:gs>
                    <a:gs pos="100000">
                      <a:srgbClr val="004890">
                        <a:gamma/>
                        <a:tint val="72549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84"/>
                <p:cNvSpPr>
                  <a:spLocks noChangeArrowheads="1"/>
                </p:cNvSpPr>
                <p:nvPr/>
              </p:nvSpPr>
              <p:spPr bwMode="gray">
                <a:xfrm>
                  <a:off x="829" y="1296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99FF"/>
                    </a:gs>
                    <a:gs pos="50000">
                      <a:srgbClr val="0099FF">
                        <a:gamma/>
                        <a:tint val="62353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1" name="Line 85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Line 86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" name="Rectangle 87"/>
            <p:cNvSpPr>
              <a:spLocks noChangeArrowheads="1"/>
            </p:cNvSpPr>
            <p:nvPr/>
          </p:nvSpPr>
          <p:spPr bwMode="gray">
            <a:xfrm>
              <a:off x="1943" y="1706"/>
              <a:ext cx="17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Verdana" pitchFamily="34" charset="0"/>
                </a:rPr>
                <a:t>Ваш Текст Здесь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26" name="Group 88"/>
          <p:cNvGrpSpPr>
            <a:grpSpLocks/>
          </p:cNvGrpSpPr>
          <p:nvPr/>
        </p:nvGrpSpPr>
        <p:grpSpPr bwMode="auto">
          <a:xfrm>
            <a:off x="2209800" y="4029226"/>
            <a:ext cx="4800600" cy="523875"/>
            <a:chOff x="1362" y="1698"/>
            <a:chExt cx="3024" cy="330"/>
          </a:xfrm>
        </p:grpSpPr>
        <p:grpSp>
          <p:nvGrpSpPr>
            <p:cNvPr id="27" name="Group 89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680"/>
              <a:chExt cx="4752" cy="432"/>
            </a:xfrm>
          </p:grpSpPr>
          <p:grpSp>
            <p:nvGrpSpPr>
              <p:cNvPr id="29" name="Group 90"/>
              <p:cNvGrpSpPr>
                <a:grpSpLocks/>
              </p:cNvGrpSpPr>
              <p:nvPr/>
            </p:nvGrpSpPr>
            <p:grpSpPr bwMode="auto">
              <a:xfrm>
                <a:off x="576" y="1680"/>
                <a:ext cx="4752" cy="432"/>
                <a:chOff x="576" y="1296"/>
                <a:chExt cx="4848" cy="432"/>
              </a:xfrm>
            </p:grpSpPr>
            <p:sp>
              <p:nvSpPr>
                <p:cNvPr id="32" name="AutoShape 91"/>
                <p:cNvSpPr>
                  <a:spLocks noChangeArrowheads="1"/>
                </p:cNvSpPr>
                <p:nvPr/>
              </p:nvSpPr>
              <p:spPr bwMode="gray">
                <a:xfrm>
                  <a:off x="576" y="1296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2E5C">
                        <a:gamma/>
                        <a:tint val="90980"/>
                        <a:invGamma/>
                      </a:srgbClr>
                    </a:gs>
                    <a:gs pos="50000">
                      <a:srgbClr val="002E5C"/>
                    </a:gs>
                    <a:gs pos="100000">
                      <a:srgbClr val="002E5C">
                        <a:gamma/>
                        <a:tint val="9098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AutoShape 92"/>
                <p:cNvSpPr>
                  <a:spLocks noChangeArrowheads="1"/>
                </p:cNvSpPr>
                <p:nvPr/>
              </p:nvSpPr>
              <p:spPr bwMode="gray">
                <a:xfrm>
                  <a:off x="703" y="1296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4890">
                        <a:gamma/>
                        <a:tint val="72549"/>
                        <a:invGamma/>
                      </a:srgbClr>
                    </a:gs>
                    <a:gs pos="50000">
                      <a:srgbClr val="004890"/>
                    </a:gs>
                    <a:gs pos="100000">
                      <a:srgbClr val="004890">
                        <a:gamma/>
                        <a:tint val="72549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" name="AutoShape 93"/>
                <p:cNvSpPr>
                  <a:spLocks noChangeArrowheads="1"/>
                </p:cNvSpPr>
                <p:nvPr/>
              </p:nvSpPr>
              <p:spPr bwMode="gray">
                <a:xfrm>
                  <a:off x="829" y="1296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99FF"/>
                    </a:gs>
                    <a:gs pos="50000">
                      <a:srgbClr val="0099FF">
                        <a:gamma/>
                        <a:tint val="62353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0" name="Line 94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Line 95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8" name="Rectangle 96"/>
            <p:cNvSpPr>
              <a:spLocks noChangeArrowheads="1"/>
            </p:cNvSpPr>
            <p:nvPr/>
          </p:nvSpPr>
          <p:spPr bwMode="gray">
            <a:xfrm>
              <a:off x="1943" y="1706"/>
              <a:ext cx="17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Verdana" pitchFamily="34" charset="0"/>
                </a:rPr>
                <a:t>Ваш Текст Здесь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35" name="Group 97"/>
          <p:cNvGrpSpPr>
            <a:grpSpLocks/>
          </p:cNvGrpSpPr>
          <p:nvPr/>
        </p:nvGrpSpPr>
        <p:grpSpPr bwMode="auto">
          <a:xfrm>
            <a:off x="2209800" y="4705501"/>
            <a:ext cx="4800600" cy="523875"/>
            <a:chOff x="1362" y="1698"/>
            <a:chExt cx="3024" cy="330"/>
          </a:xfrm>
        </p:grpSpPr>
        <p:grpSp>
          <p:nvGrpSpPr>
            <p:cNvPr id="36" name="Group 98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680"/>
              <a:chExt cx="4752" cy="432"/>
            </a:xfrm>
          </p:grpSpPr>
          <p:grpSp>
            <p:nvGrpSpPr>
              <p:cNvPr id="38" name="Group 99"/>
              <p:cNvGrpSpPr>
                <a:grpSpLocks/>
              </p:cNvGrpSpPr>
              <p:nvPr/>
            </p:nvGrpSpPr>
            <p:grpSpPr bwMode="auto">
              <a:xfrm>
                <a:off x="576" y="1680"/>
                <a:ext cx="4752" cy="432"/>
                <a:chOff x="576" y="1296"/>
                <a:chExt cx="4848" cy="432"/>
              </a:xfrm>
            </p:grpSpPr>
            <p:sp>
              <p:nvSpPr>
                <p:cNvPr id="41" name="AutoShape 100"/>
                <p:cNvSpPr>
                  <a:spLocks noChangeArrowheads="1"/>
                </p:cNvSpPr>
                <p:nvPr/>
              </p:nvSpPr>
              <p:spPr bwMode="gray">
                <a:xfrm>
                  <a:off x="576" y="1296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2E5C">
                        <a:gamma/>
                        <a:tint val="90980"/>
                        <a:invGamma/>
                      </a:srgbClr>
                    </a:gs>
                    <a:gs pos="50000">
                      <a:srgbClr val="002E5C"/>
                    </a:gs>
                    <a:gs pos="100000">
                      <a:srgbClr val="002E5C">
                        <a:gamma/>
                        <a:tint val="9098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AutoShape 101"/>
                <p:cNvSpPr>
                  <a:spLocks noChangeArrowheads="1"/>
                </p:cNvSpPr>
                <p:nvPr/>
              </p:nvSpPr>
              <p:spPr bwMode="gray">
                <a:xfrm>
                  <a:off x="703" y="1296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4890">
                        <a:gamma/>
                        <a:tint val="72549"/>
                        <a:invGamma/>
                      </a:srgbClr>
                    </a:gs>
                    <a:gs pos="50000">
                      <a:srgbClr val="004890"/>
                    </a:gs>
                    <a:gs pos="100000">
                      <a:srgbClr val="004890">
                        <a:gamma/>
                        <a:tint val="72549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AutoShape 102"/>
                <p:cNvSpPr>
                  <a:spLocks noChangeArrowheads="1"/>
                </p:cNvSpPr>
                <p:nvPr/>
              </p:nvSpPr>
              <p:spPr bwMode="gray">
                <a:xfrm>
                  <a:off x="829" y="1296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99FF"/>
                    </a:gs>
                    <a:gs pos="50000">
                      <a:srgbClr val="0099FF">
                        <a:gamma/>
                        <a:tint val="62353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9" name="Line 103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Line 104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37" name="Rectangle 105"/>
            <p:cNvSpPr>
              <a:spLocks noChangeArrowheads="1"/>
            </p:cNvSpPr>
            <p:nvPr/>
          </p:nvSpPr>
          <p:spPr bwMode="gray">
            <a:xfrm>
              <a:off x="1943" y="1706"/>
              <a:ext cx="17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  <a:latin typeface="Verdana" pitchFamily="34" charset="0"/>
                </a:rPr>
                <a:t>Ваш Текст Здесь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grpSp>
        <p:nvGrpSpPr>
          <p:cNvPr id="44" name="Group 106"/>
          <p:cNvGrpSpPr>
            <a:grpSpLocks/>
          </p:cNvGrpSpPr>
          <p:nvPr/>
        </p:nvGrpSpPr>
        <p:grpSpPr bwMode="auto">
          <a:xfrm>
            <a:off x="2209800" y="5457976"/>
            <a:ext cx="4800600" cy="523875"/>
            <a:chOff x="1362" y="1698"/>
            <a:chExt cx="3024" cy="330"/>
          </a:xfrm>
        </p:grpSpPr>
        <p:grpSp>
          <p:nvGrpSpPr>
            <p:cNvPr id="45" name="Group 107"/>
            <p:cNvGrpSpPr>
              <a:grpSpLocks/>
            </p:cNvGrpSpPr>
            <p:nvPr/>
          </p:nvGrpSpPr>
          <p:grpSpPr bwMode="auto">
            <a:xfrm>
              <a:off x="1362" y="1698"/>
              <a:ext cx="3024" cy="330"/>
              <a:chOff x="576" y="1680"/>
              <a:chExt cx="4752" cy="432"/>
            </a:xfrm>
          </p:grpSpPr>
          <p:grpSp>
            <p:nvGrpSpPr>
              <p:cNvPr id="47" name="Group 108"/>
              <p:cNvGrpSpPr>
                <a:grpSpLocks/>
              </p:cNvGrpSpPr>
              <p:nvPr/>
            </p:nvGrpSpPr>
            <p:grpSpPr bwMode="auto">
              <a:xfrm>
                <a:off x="576" y="1680"/>
                <a:ext cx="4752" cy="432"/>
                <a:chOff x="576" y="1296"/>
                <a:chExt cx="4848" cy="432"/>
              </a:xfrm>
            </p:grpSpPr>
            <p:sp>
              <p:nvSpPr>
                <p:cNvPr id="50" name="AutoShape 109"/>
                <p:cNvSpPr>
                  <a:spLocks noChangeArrowheads="1"/>
                </p:cNvSpPr>
                <p:nvPr/>
              </p:nvSpPr>
              <p:spPr bwMode="gray">
                <a:xfrm>
                  <a:off x="576" y="1296"/>
                  <a:ext cx="4848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2E5C">
                        <a:gamma/>
                        <a:tint val="90980"/>
                        <a:invGamma/>
                      </a:srgbClr>
                    </a:gs>
                    <a:gs pos="50000">
                      <a:srgbClr val="002E5C"/>
                    </a:gs>
                    <a:gs pos="100000">
                      <a:srgbClr val="002E5C">
                        <a:gamma/>
                        <a:tint val="90980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1" name="AutoShape 110"/>
                <p:cNvSpPr>
                  <a:spLocks noChangeArrowheads="1"/>
                </p:cNvSpPr>
                <p:nvPr/>
              </p:nvSpPr>
              <p:spPr bwMode="gray">
                <a:xfrm>
                  <a:off x="703" y="1296"/>
                  <a:ext cx="4620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4890">
                        <a:gamma/>
                        <a:tint val="72549"/>
                        <a:invGamma/>
                      </a:srgbClr>
                    </a:gs>
                    <a:gs pos="50000">
                      <a:srgbClr val="004890"/>
                    </a:gs>
                    <a:gs pos="100000">
                      <a:srgbClr val="004890">
                        <a:gamma/>
                        <a:tint val="72549"/>
                        <a:invGamma/>
                      </a:srgbClr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52" name="AutoShape 111"/>
                <p:cNvSpPr>
                  <a:spLocks noChangeArrowheads="1"/>
                </p:cNvSpPr>
                <p:nvPr/>
              </p:nvSpPr>
              <p:spPr bwMode="gray">
                <a:xfrm>
                  <a:off x="829" y="1296"/>
                  <a:ext cx="4391" cy="432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0099FF"/>
                    </a:gs>
                    <a:gs pos="50000">
                      <a:srgbClr val="0099FF">
                        <a:gamma/>
                        <a:tint val="62353"/>
                        <a:invGamma/>
                      </a:srgbClr>
                    </a:gs>
                    <a:gs pos="100000">
                      <a:srgbClr val="0099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48" name="Line 112"/>
              <p:cNvSpPr>
                <a:spLocks noChangeShapeType="1"/>
              </p:cNvSpPr>
              <p:nvPr/>
            </p:nvSpPr>
            <p:spPr bwMode="gray">
              <a:xfrm>
                <a:off x="672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Line 113"/>
              <p:cNvSpPr>
                <a:spLocks noChangeShapeType="1"/>
              </p:cNvSpPr>
              <p:nvPr/>
            </p:nvSpPr>
            <p:spPr bwMode="gray">
              <a:xfrm>
                <a:off x="4896" y="1920"/>
                <a:ext cx="384" cy="0"/>
              </a:xfrm>
              <a:prstGeom prst="line">
                <a:avLst/>
              </a:prstGeom>
              <a:noFill/>
              <a:ln w="2857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6" name="Rectangle 114"/>
            <p:cNvSpPr>
              <a:spLocks noChangeArrowheads="1"/>
            </p:cNvSpPr>
            <p:nvPr/>
          </p:nvSpPr>
          <p:spPr bwMode="gray">
            <a:xfrm>
              <a:off x="1943" y="1706"/>
              <a:ext cx="179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Verdana" pitchFamily="34" charset="0"/>
                </a:rPr>
                <a:t>Ваш Текст Здесь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5134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18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Verdana</vt:lpstr>
      <vt:lpstr>Тема Office</vt:lpstr>
      <vt:lpstr>НАЗВАНИЕ ПРЕЗЕНТАЦИИ</vt:lpstr>
      <vt:lpstr>НАЗВАНИЕ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Алексей Рубан</cp:lastModifiedBy>
  <cp:revision>75</cp:revision>
  <dcterms:created xsi:type="dcterms:W3CDTF">2014-11-21T11:00:06Z</dcterms:created>
  <dcterms:modified xsi:type="dcterms:W3CDTF">2019-09-10T16:26:07Z</dcterms:modified>
</cp:coreProperties>
</file>