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00"/>
    <a:srgbClr val="729F11"/>
    <a:srgbClr val="111E31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0" y="1122998"/>
            <a:ext cx="5015484" cy="23876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n-lt"/>
              </a:rPr>
              <a:t>НАЗВАНИЕ</a:t>
            </a:r>
            <a:br>
              <a:rPr lang="ru-RU" b="1" dirty="0">
                <a:solidFill>
                  <a:schemeClr val="bg1"/>
                </a:solidFill>
                <a:latin typeface="+mn-lt"/>
              </a:rPr>
            </a:br>
            <a:r>
              <a:rPr lang="ru-RU" b="1" dirty="0">
                <a:solidFill>
                  <a:schemeClr val="bg1"/>
                </a:solidFill>
                <a:latin typeface="+mn-lt"/>
              </a:rPr>
              <a:t>ПРЕЗЕНТАЦИИ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3510598"/>
            <a:ext cx="4992624" cy="1655762"/>
          </a:xfrm>
        </p:spPr>
        <p:txBody>
          <a:bodyPr/>
          <a:lstStyle/>
          <a:p>
            <a:r>
              <a:rPr lang="ru-RU" dirty="0">
                <a:solidFill>
                  <a:srgbClr val="FECB00"/>
                </a:solidFill>
              </a:rPr>
              <a:t>ТЕКСТ ПОДЗАГОЛОВКА</a:t>
            </a:r>
            <a:endParaRPr lang="en-US" dirty="0">
              <a:solidFill>
                <a:srgbClr val="FEC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39428"/>
            <a:ext cx="7552944" cy="896209"/>
          </a:xfrm>
        </p:spPr>
        <p:txBody>
          <a:bodyPr/>
          <a:lstStyle/>
          <a:p>
            <a:r>
              <a:rPr lang="ru-RU" b="1" dirty="0"/>
              <a:t>ИМЯ СЛАЙДА</a:t>
            </a:r>
            <a:endParaRPr lang="en-US" b="1" dirty="0"/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1996440" y="4148328"/>
            <a:ext cx="5105400" cy="555625"/>
            <a:chOff x="1248" y="1440"/>
            <a:chExt cx="3216" cy="350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4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9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Ваш текст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1996440" y="1633728"/>
            <a:ext cx="5105400" cy="555625"/>
            <a:chOff x="1248" y="2030"/>
            <a:chExt cx="3216" cy="35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9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>
                  <a:solidFill>
                    <a:schemeClr val="bg1"/>
                  </a:solidFill>
                </a:rPr>
                <a:t>Ваш текст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1996440" y="2471928"/>
            <a:ext cx="5105400" cy="555625"/>
            <a:chOff x="1248" y="2640"/>
            <a:chExt cx="3216" cy="350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9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Ваш текст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996440" y="3310128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9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Ваш текст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101" name="Group 22"/>
          <p:cNvGrpSpPr>
            <a:grpSpLocks/>
          </p:cNvGrpSpPr>
          <p:nvPr/>
        </p:nvGrpSpPr>
        <p:grpSpPr bwMode="auto">
          <a:xfrm>
            <a:off x="1996440" y="5008753"/>
            <a:ext cx="5105400" cy="555625"/>
            <a:chOff x="1248" y="3230"/>
            <a:chExt cx="3216" cy="350"/>
          </a:xfrm>
        </p:grpSpPr>
        <p:sp>
          <p:nvSpPr>
            <p:cNvPr id="102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9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chemeClr val="bg1"/>
                  </a:solidFill>
                </a:rPr>
                <a:t>Ваш текст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20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НАЗВАНИЕ ПРЕЗЕНТАЦИИ</vt:lpstr>
      <vt:lpstr>ИМЯ СЛАЙДА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Алексей Рубан</cp:lastModifiedBy>
  <cp:revision>18</cp:revision>
  <dcterms:created xsi:type="dcterms:W3CDTF">2018-09-04T12:10:47Z</dcterms:created>
  <dcterms:modified xsi:type="dcterms:W3CDTF">2019-09-10T15:38:24Z</dcterms:modified>
</cp:coreProperties>
</file>