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D8"/>
    <a:srgbClr val="EE3794"/>
    <a:srgbClr val="304761"/>
    <a:srgbClr val="3C7F88"/>
    <a:srgbClr val="47B6EE"/>
    <a:srgbClr val="3EA8D0"/>
    <a:srgbClr val="FCA7DE"/>
    <a:srgbClr val="543480"/>
    <a:srgbClr val="FCA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" y="2029968"/>
            <a:ext cx="4590288" cy="1756664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>
                <a:solidFill>
                  <a:srgbClr val="0025D8"/>
                </a:solidFill>
                <a:latin typeface="+mn-lt"/>
              </a:rPr>
              <a:t>НАЗВАНИЕ</a:t>
            </a:r>
            <a:r>
              <a:rPr lang="en-US" sz="5400" b="1" dirty="0">
                <a:solidFill>
                  <a:srgbClr val="0025D8"/>
                </a:solidFill>
                <a:latin typeface="+mn-lt"/>
              </a:rPr>
              <a:t> </a:t>
            </a:r>
            <a:r>
              <a:rPr lang="ru-RU" sz="5400" b="1" dirty="0">
                <a:solidFill>
                  <a:srgbClr val="0025D8"/>
                </a:solidFill>
                <a:latin typeface="+mn-lt"/>
              </a:rPr>
              <a:t>ПРЕЗЕНТАЦИИ</a:t>
            </a:r>
            <a:endParaRPr lang="en-US" sz="5400" b="1" dirty="0">
              <a:solidFill>
                <a:srgbClr val="0025D8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36" y="3854704"/>
            <a:ext cx="2532888" cy="476186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EE3794"/>
                </a:solidFill>
              </a:rPr>
              <a:t>подзаголовок</a:t>
            </a:r>
            <a:endParaRPr lang="en-US" dirty="0">
              <a:solidFill>
                <a:srgbClr val="EE37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408" y="113755"/>
            <a:ext cx="6412230" cy="916796"/>
          </a:xfrm>
        </p:spPr>
        <p:txBody>
          <a:bodyPr/>
          <a:lstStyle/>
          <a:p>
            <a:r>
              <a:rPr lang="ru-RU" dirty="0">
                <a:solidFill>
                  <a:srgbClr val="0025D8"/>
                </a:solidFill>
                <a:latin typeface="+mn-lt"/>
              </a:rPr>
              <a:t>Название слайда</a:t>
            </a:r>
            <a:endParaRPr lang="en-US" dirty="0">
              <a:solidFill>
                <a:srgbClr val="0025D8"/>
              </a:solidFill>
              <a:latin typeface="+mn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96440" y="4267200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Отредактируйте текст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996440" y="1752600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Отредактируйте текст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96440" y="2590800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Отредактируйте текст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996440" y="3429000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Отредактируйте текст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996440" y="5127625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Отредактируйте текст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57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20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НАЗВАНИЕ ПРЕЗЕНТАЦИИ</vt:lpstr>
      <vt:lpstr>Название слайда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Алексей Рубан</cp:lastModifiedBy>
  <cp:revision>12</cp:revision>
  <dcterms:created xsi:type="dcterms:W3CDTF">2019-02-21T15:01:25Z</dcterms:created>
  <dcterms:modified xsi:type="dcterms:W3CDTF">2019-09-10T15:32:35Z</dcterms:modified>
</cp:coreProperties>
</file>